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1AB7B-B676-4114-B83E-D219D928C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52E5D3-6C4F-4DEE-BBE7-29AA8ADE1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796CD4-3A4E-48D1-9924-348960DB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8C73-71CF-4531-899D-A3BF4602F0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90B1C7-551B-42F1-A08B-31C4CE44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8E5AF8-7DAE-4BC1-BD7A-463D51E0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6ED-E860-4482-AD09-F72A090C2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3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E512B-BB62-484E-8FFB-E8E9B9F0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12A294-FC33-49A6-9051-686DDBC77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488CBA-D167-419D-ABDA-1F3880729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8C73-71CF-4531-899D-A3BF4602F0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C39FD-64D1-4770-A427-643468C2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B28B10-C0DF-49BA-B532-0B33C520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6ED-E860-4482-AD09-F72A090C2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5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B15060-EDF7-4768-8B44-AB82A55CC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B0EFD5-4796-42B2-A602-E0D65C7C5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990953-50F6-4592-A288-B7EC1E7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8C73-71CF-4531-899D-A3BF4602F0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3CDC9-37C9-4450-8AF5-7BDFE641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1EB0CE-1084-4A7D-9800-0552EC2B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6ED-E860-4482-AD09-F72A090C2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1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916D6-E635-4C91-B9DE-299A5A2B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00A29-0557-4A70-A682-26998F19C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A29ED-4FFA-4B76-BC4A-A419AA08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8C73-71CF-4531-899D-A3BF4602F0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AD010-EC76-43A2-8A7B-65955420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82EE55-0FCD-48AE-90DC-3533079E5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6ED-E860-4482-AD09-F72A090C2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3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14C4A-50B5-40AB-BDF1-9E3F606D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AB8E4-AC16-4ECA-BE41-8EEA2E09A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3541A-DA7F-4962-ADEE-0BF9106D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8C73-71CF-4531-899D-A3BF4602F0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EA2449-D4EE-4F67-B2C8-E29B4058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A62F1-8C5D-4330-B269-F801843B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6ED-E860-4482-AD09-F72A090C2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85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BFBDF-78BB-4967-A9F3-8A106ED1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1ADDA1-25E9-45DA-8E7C-9C941D55D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16A81D-687C-4841-A9A9-3E3830BE3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4987CE-11C4-445E-BBE4-18586E3C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8C73-71CF-4531-899D-A3BF4602F0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35CA42-1F09-42D7-80BF-633AD874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5BDB4B-D225-4725-86FD-FF222159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6ED-E860-4482-AD09-F72A090C2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984D4-8922-43A3-A3EB-E3253889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BCD18A-0554-45D8-85B0-2FDCE49CF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5B24CA-2A98-4FB4-86A9-D86256221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E12240-00C7-449D-AFC0-460939CA3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DC3EFA-148E-45BA-848D-7BBAAF221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6264EB-7A0C-4E21-94D8-61FD936A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8C73-71CF-4531-899D-A3BF4602F0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FB5932-F661-4D0F-B50F-0C4A26D3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31FCF6-57C7-4B03-9EEB-432B1331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6ED-E860-4482-AD09-F72A090C2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D24E0-7C4B-48AF-A47B-4BB69EBE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1426C7-27DB-497C-B125-57C786B0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8C73-71CF-4531-899D-A3BF4602F0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DB6160-EEAC-4A56-8E64-D93C9762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935011-C6DA-4F59-B732-4F39534C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6ED-E860-4482-AD09-F72A090C2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15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01BF2E-F4C6-4E0B-88FE-879563C16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8C73-71CF-4531-899D-A3BF4602F0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C09451-BAF9-4867-9458-45E31EC1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D531C6-3C33-4756-B68F-FB2B5537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6ED-E860-4482-AD09-F72A090C2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7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9E713-5679-457B-A605-AF33162C9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BF6A3-D02D-4C50-8A74-ACE8B1580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D0CEA-ABC4-41E1-9AE7-43663F248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546D0B-241D-4641-AB18-842048A0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8C73-71CF-4531-899D-A3BF4602F0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0B26F3-4235-441A-AE22-5D21E087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2D9EAA-7BF2-4FF6-875A-03850D3B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6ED-E860-4482-AD09-F72A090C2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5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427A9-0C18-4BB2-AA7B-A3069B7B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86A184-C4DC-474D-B151-2735B9630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FBCBEA-9DB0-4DB2-968B-9A082ACBB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A1094-2E82-4ECA-B56B-C43EFA0A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8C73-71CF-4531-899D-A3BF4602F0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9C0BF8-B8F7-4974-A66F-0476D88B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D15098-7E12-475D-87BB-4421363B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06ED-E860-4482-AD09-F72A090C2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3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9D91D-FB34-4196-A812-D0956AF1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FCD413-2141-4277-9B7D-EB0B42541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2B841-24F3-4CD4-ABE7-36A2C2410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68C73-71CF-4531-899D-A3BF4602F0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7AA30-435C-4CF8-A41D-BB8BE1031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EC0896-1AF1-43AF-A222-97DEE698C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C06ED-E860-4482-AD09-F72A090C2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6E538B-5FD9-43BF-92C3-5117961CA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2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EA587B-E71B-478C-8122-5AED8FD56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1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BB0B6C-6AEB-442E-A46A-59EF3BBCD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8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A76BD1-A03A-40DF-9613-D555CD749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7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E2BFE9-B5E8-442C-B8C6-71F57603A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0"/>
            <a:ext cx="12163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5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C1BCCB-73FD-4971-BC63-39D32A126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52"/>
            <a:ext cx="12192000" cy="68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7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50F704-295D-4E3A-8AA0-E4FF50161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14287"/>
            <a:ext cx="121824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9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C1BCCB-73FD-4971-BC63-39D32A126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52"/>
            <a:ext cx="12192000" cy="684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81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Костюченко Кирилл Романович</dc:creator>
  <cp:lastModifiedBy>Костюченко Кирилл Романович</cp:lastModifiedBy>
  <cp:revision>6</cp:revision>
  <dcterms:created xsi:type="dcterms:W3CDTF">2023-11-03T10:32:00Z</dcterms:created>
  <dcterms:modified xsi:type="dcterms:W3CDTF">2023-11-07T08:47:49Z</dcterms:modified>
</cp:coreProperties>
</file>